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854AA-1AE4-499F-9BB2-0F7228D7BBDF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CCAA1-8F7A-49BE-B3AE-870CA5F11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CCAA1-8F7A-49BE-B3AE-870CA5F1170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CCAA1-8F7A-49BE-B3AE-870CA5F1170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CCAA1-8F7A-49BE-B3AE-870CA5F1170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CCAA1-8F7A-49BE-B3AE-870CA5F1170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CCAA1-8F7A-49BE-B3AE-870CA5F1170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F754A65-8EB9-491C-B980-17A3C534380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B2B884E-AE59-44B5-BF80-28D9A02DD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Keylee Topmiller</a:t>
            </a:r>
            <a:endParaRPr lang="en-US" sz="6000" dirty="0">
              <a:solidFill>
                <a:schemeClr val="tx1"/>
              </a:solidFill>
            </a:endParaRPr>
          </a:p>
        </p:txBody>
      </p:sp>
      <p:pic>
        <p:nvPicPr>
          <p:cNvPr id="6" name="Content Placeholder 5" descr="S630072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800600" y="2286000"/>
            <a:ext cx="4059238" cy="30444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28600" y="2362200"/>
            <a:ext cx="4343400" cy="3048000"/>
          </a:xfrm>
        </p:spPr>
        <p:txBody>
          <a:bodyPr/>
          <a:lstStyle/>
          <a:p>
            <a:r>
              <a:rPr lang="en-US" dirty="0" smtClean="0"/>
              <a:t>Grew up in Quemado, NM</a:t>
            </a:r>
          </a:p>
          <a:p>
            <a:r>
              <a:rPr lang="en-US" dirty="0" smtClean="0"/>
              <a:t>Large family ranch</a:t>
            </a:r>
          </a:p>
          <a:p>
            <a:r>
              <a:rPr lang="en-US" dirty="0" smtClean="0"/>
              <a:t>Showed/Judged Livestock</a:t>
            </a:r>
          </a:p>
          <a:p>
            <a:r>
              <a:rPr lang="en-US" dirty="0" smtClean="0"/>
              <a:t>Active in basketball, volleyball, &amp; dance</a:t>
            </a:r>
          </a:p>
          <a:p>
            <a:r>
              <a:rPr lang="en-US" dirty="0" smtClean="0"/>
              <a:t>Attended Quemado High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Higher Education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59936" cy="3429000"/>
          </a:xfrm>
        </p:spPr>
        <p:txBody>
          <a:bodyPr/>
          <a:lstStyle/>
          <a:p>
            <a:r>
              <a:rPr lang="en-US" dirty="0" smtClean="0"/>
              <a:t>Bachelor in progress-Animal Science-NMSU</a:t>
            </a:r>
          </a:p>
          <a:p>
            <a:r>
              <a:rPr lang="en-US" dirty="0" smtClean="0"/>
              <a:t>Two associates-General Studies &amp; Agriculture-Redlands Community  College</a:t>
            </a:r>
          </a:p>
          <a:p>
            <a:r>
              <a:rPr lang="en-US" dirty="0" smtClean="0"/>
              <a:t>High Graduate-4.2 GPA</a:t>
            </a:r>
            <a:endParaRPr lang="en-US" dirty="0"/>
          </a:p>
        </p:txBody>
      </p:sp>
      <p:pic>
        <p:nvPicPr>
          <p:cNvPr id="5" name="Content Placeholder 4" descr="NM-State logo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29200" y="1828800"/>
            <a:ext cx="3206496" cy="35783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The Future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59936" cy="4114800"/>
          </a:xfrm>
        </p:spPr>
        <p:txBody>
          <a:bodyPr/>
          <a:lstStyle/>
          <a:p>
            <a:r>
              <a:rPr lang="en-US" dirty="0" smtClean="0"/>
              <a:t>Make a positive influence on the </a:t>
            </a:r>
            <a:r>
              <a:rPr lang="en-US" dirty="0" err="1" smtClean="0"/>
              <a:t>ag</a:t>
            </a:r>
            <a:r>
              <a:rPr lang="en-US" dirty="0" smtClean="0"/>
              <a:t> industry</a:t>
            </a:r>
          </a:p>
          <a:p>
            <a:r>
              <a:rPr lang="en-US" dirty="0" smtClean="0"/>
              <a:t>Support and care for my  future family</a:t>
            </a:r>
          </a:p>
          <a:p>
            <a:r>
              <a:rPr lang="en-US" dirty="0" smtClean="0"/>
              <a:t>Be a positive role model for young people</a:t>
            </a:r>
          </a:p>
          <a:p>
            <a:r>
              <a:rPr lang="en-US" dirty="0" smtClean="0"/>
              <a:t>See the country with my family</a:t>
            </a:r>
            <a:endParaRPr lang="en-US" dirty="0"/>
          </a:p>
        </p:txBody>
      </p:sp>
      <p:pic>
        <p:nvPicPr>
          <p:cNvPr id="8" name="Content Placeholder 7" descr="Sun-Rise-on-Kawawaymog-Lake-788648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24400" y="2286000"/>
            <a:ext cx="3962398" cy="29717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Career Goals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59936" cy="3048000"/>
          </a:xfrm>
        </p:spPr>
        <p:txBody>
          <a:bodyPr/>
          <a:lstStyle/>
          <a:p>
            <a:r>
              <a:rPr lang="en-US" dirty="0" smtClean="0"/>
              <a:t>Help the </a:t>
            </a:r>
            <a:r>
              <a:rPr lang="en-US" dirty="0" err="1" smtClean="0"/>
              <a:t>ag</a:t>
            </a:r>
            <a:r>
              <a:rPr lang="en-US" dirty="0" smtClean="0"/>
              <a:t> industry to be the most productive  possible</a:t>
            </a:r>
          </a:p>
          <a:p>
            <a:r>
              <a:rPr lang="en-US" dirty="0" smtClean="0"/>
              <a:t>Work with other  young people that share the same passion as I </a:t>
            </a:r>
          </a:p>
          <a:p>
            <a:endParaRPr lang="en-US" dirty="0"/>
          </a:p>
        </p:txBody>
      </p:sp>
      <p:pic>
        <p:nvPicPr>
          <p:cNvPr id="5" name="Content Placeholder 4" descr="livestock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72819" y="1778000"/>
            <a:ext cx="3380581" cy="36059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3962400" y="1371600"/>
            <a:ext cx="1828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72200" y="2362200"/>
            <a:ext cx="17526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4495800"/>
            <a:ext cx="17526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71800" y="4495800"/>
            <a:ext cx="17526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52600" y="2438400"/>
            <a:ext cx="16002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6" idx="6"/>
          </p:cNvCxnSpPr>
          <p:nvPr/>
        </p:nvCxnSpPr>
        <p:spPr>
          <a:xfrm>
            <a:off x="5791200" y="2095500"/>
            <a:ext cx="1143000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6591300" y="4152900"/>
            <a:ext cx="914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4724400" y="55626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1981200" y="3352800"/>
            <a:ext cx="18288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10" idx="7"/>
          </p:cNvCxnSpPr>
          <p:nvPr/>
        </p:nvCxnSpPr>
        <p:spPr>
          <a:xfrm rot="10800000" flipV="1">
            <a:off x="3118456" y="2209799"/>
            <a:ext cx="920144" cy="440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95800" y="1905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553200" y="3048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019800" y="51054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Career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352800" y="50292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Family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752600" y="26670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Being an active person in the </a:t>
            </a:r>
            <a:r>
              <a:rPr lang="en-US" dirty="0" err="1" smtClean="0"/>
              <a:t>ag</a:t>
            </a:r>
            <a:r>
              <a:rPr lang="en-US" dirty="0" smtClean="0"/>
              <a:t> industry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ustom 1">
      <a:dk1>
        <a:sysClr val="windowText" lastClr="000000"/>
      </a:dk1>
      <a:lt1>
        <a:srgbClr val="77D5EA"/>
      </a:lt1>
      <a:dk2>
        <a:srgbClr val="A6DCEA"/>
      </a:dk2>
      <a:lt2>
        <a:srgbClr val="B5E8F3"/>
      </a:lt2>
      <a:accent1>
        <a:srgbClr val="DA1F28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110</TotalTime>
  <Words>112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Paper</vt:lpstr>
      <vt:lpstr>Keylee Topmiller</vt:lpstr>
      <vt:lpstr>Higher Education</vt:lpstr>
      <vt:lpstr>The Future</vt:lpstr>
      <vt:lpstr>Career Goals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Keylee Topmiller</dc:title>
  <dc:creator>top</dc:creator>
  <cp:lastModifiedBy>Fred Rodriguez</cp:lastModifiedBy>
  <cp:revision>8</cp:revision>
  <dcterms:created xsi:type="dcterms:W3CDTF">2010-02-23T23:44:47Z</dcterms:created>
  <dcterms:modified xsi:type="dcterms:W3CDTF">2010-02-26T01:35:35Z</dcterms:modified>
</cp:coreProperties>
</file>